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Bitter" pitchFamily="2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8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customXml" Target="../customXml/item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160178"/>
            <a:ext cx="18288000" cy="1126822"/>
            <a:chOff x="0" y="0"/>
            <a:chExt cx="4816593" cy="29677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296776"/>
            </a:xfrm>
            <a:custGeom>
              <a:avLst/>
              <a:gdLst/>
              <a:ahLst/>
              <a:cxnLst/>
              <a:rect l="l" t="t" r="r" b="b"/>
              <a:pathLst>
                <a:path w="4816592" h="296776">
                  <a:moveTo>
                    <a:pt x="0" y="0"/>
                  </a:moveTo>
                  <a:lnTo>
                    <a:pt x="4816592" y="0"/>
                  </a:lnTo>
                  <a:lnTo>
                    <a:pt x="4816592" y="296776"/>
                  </a:lnTo>
                  <a:lnTo>
                    <a:pt x="0" y="296776"/>
                  </a:lnTo>
                  <a:close/>
                </a:path>
              </a:pathLst>
            </a:custGeom>
            <a:solidFill>
              <a:srgbClr val="053841"/>
            </a:solidFill>
          </p:spPr>
          <p:txBody>
            <a:bodyPr/>
            <a:lstStyle/>
            <a:p>
              <a:endParaRPr lang="da-DK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4816593" cy="34440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34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2330219" y="0"/>
            <a:ext cx="5957781" cy="4549664"/>
          </a:xfrm>
          <a:custGeom>
            <a:avLst/>
            <a:gdLst/>
            <a:ahLst/>
            <a:cxnLst/>
            <a:rect l="l" t="t" r="r" b="b"/>
            <a:pathLst>
              <a:path w="9395463" h="9395756">
                <a:moveTo>
                  <a:pt x="0" y="0"/>
                </a:moveTo>
                <a:lnTo>
                  <a:pt x="9395463" y="0"/>
                </a:lnTo>
                <a:lnTo>
                  <a:pt x="9395463" y="9395756"/>
                </a:lnTo>
                <a:lnTo>
                  <a:pt x="0" y="939575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t="-106516" r="-57701"/>
            </a:stretch>
          </a:blipFill>
        </p:spPr>
        <p:txBody>
          <a:bodyPr/>
          <a:lstStyle/>
          <a:p>
            <a:endParaRPr lang="da-DK"/>
          </a:p>
        </p:txBody>
      </p:sp>
      <p:grpSp>
        <p:nvGrpSpPr>
          <p:cNvPr id="6" name="Group 6"/>
          <p:cNvGrpSpPr/>
          <p:nvPr/>
        </p:nvGrpSpPr>
        <p:grpSpPr>
          <a:xfrm>
            <a:off x="384263" y="9341926"/>
            <a:ext cx="2996755" cy="793601"/>
            <a:chOff x="0" y="0"/>
            <a:chExt cx="3995673" cy="1058135"/>
          </a:xfrm>
        </p:grpSpPr>
        <p:grpSp>
          <p:nvGrpSpPr>
            <p:cNvPr id="7" name="Group 7"/>
            <p:cNvGrpSpPr>
              <a:grpSpLocks noChangeAspect="1"/>
            </p:cNvGrpSpPr>
            <p:nvPr/>
          </p:nvGrpSpPr>
          <p:grpSpPr>
            <a:xfrm>
              <a:off x="14385" y="0"/>
              <a:ext cx="2095989" cy="626444"/>
              <a:chOff x="0" y="0"/>
              <a:chExt cx="2288565" cy="683997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2288667" cy="684022"/>
              </a:xfrm>
              <a:custGeom>
                <a:avLst/>
                <a:gdLst/>
                <a:ahLst/>
                <a:cxnLst/>
                <a:rect l="l" t="t" r="r" b="b"/>
                <a:pathLst>
                  <a:path w="2288667" h="684022">
                    <a:moveTo>
                      <a:pt x="0" y="670306"/>
                    </a:moveTo>
                    <a:lnTo>
                      <a:pt x="473964" y="670306"/>
                    </a:lnTo>
                    <a:lnTo>
                      <a:pt x="473964" y="594106"/>
                    </a:lnTo>
                    <a:lnTo>
                      <a:pt x="82550" y="594106"/>
                    </a:lnTo>
                    <a:lnTo>
                      <a:pt x="82550" y="363982"/>
                    </a:lnTo>
                    <a:lnTo>
                      <a:pt x="428244" y="363982"/>
                    </a:lnTo>
                    <a:lnTo>
                      <a:pt x="428244" y="294386"/>
                    </a:lnTo>
                    <a:lnTo>
                      <a:pt x="82550" y="294386"/>
                    </a:lnTo>
                    <a:lnTo>
                      <a:pt x="82550" y="87122"/>
                    </a:lnTo>
                    <a:lnTo>
                      <a:pt x="463042" y="87122"/>
                    </a:lnTo>
                    <a:lnTo>
                      <a:pt x="463042" y="14732"/>
                    </a:lnTo>
                    <a:lnTo>
                      <a:pt x="0" y="14732"/>
                    </a:lnTo>
                    <a:close/>
                    <a:moveTo>
                      <a:pt x="570357" y="670306"/>
                    </a:moveTo>
                    <a:lnTo>
                      <a:pt x="652907" y="670306"/>
                    </a:lnTo>
                    <a:lnTo>
                      <a:pt x="652907" y="361315"/>
                    </a:lnTo>
                    <a:lnTo>
                      <a:pt x="954532" y="361315"/>
                    </a:lnTo>
                    <a:lnTo>
                      <a:pt x="954532" y="291592"/>
                    </a:lnTo>
                    <a:lnTo>
                      <a:pt x="652780" y="291592"/>
                    </a:lnTo>
                    <a:lnTo>
                      <a:pt x="652780" y="87122"/>
                    </a:lnTo>
                    <a:lnTo>
                      <a:pt x="1014984" y="87122"/>
                    </a:lnTo>
                    <a:lnTo>
                      <a:pt x="1014984" y="14732"/>
                    </a:lnTo>
                    <a:lnTo>
                      <a:pt x="570357" y="14732"/>
                    </a:lnTo>
                    <a:close/>
                    <a:moveTo>
                      <a:pt x="1378077" y="684022"/>
                    </a:moveTo>
                    <a:cubicBezTo>
                      <a:pt x="1576197" y="684022"/>
                      <a:pt x="1699006" y="538226"/>
                      <a:pt x="1699006" y="342011"/>
                    </a:cubicBezTo>
                    <a:cubicBezTo>
                      <a:pt x="1699006" y="145796"/>
                      <a:pt x="1576197" y="0"/>
                      <a:pt x="1378077" y="0"/>
                    </a:cubicBezTo>
                    <a:cubicBezTo>
                      <a:pt x="1179957" y="0"/>
                      <a:pt x="1057148" y="145796"/>
                      <a:pt x="1057148" y="342011"/>
                    </a:cubicBezTo>
                    <a:cubicBezTo>
                      <a:pt x="1057148" y="538226"/>
                      <a:pt x="1179957" y="684022"/>
                      <a:pt x="1378077" y="684022"/>
                    </a:cubicBezTo>
                    <a:moveTo>
                      <a:pt x="1378077" y="611632"/>
                    </a:moveTo>
                    <a:cubicBezTo>
                      <a:pt x="1224026" y="611632"/>
                      <a:pt x="1141476" y="496062"/>
                      <a:pt x="1141476" y="342138"/>
                    </a:cubicBezTo>
                    <a:cubicBezTo>
                      <a:pt x="1141476" y="188214"/>
                      <a:pt x="1224026" y="71628"/>
                      <a:pt x="1378077" y="71628"/>
                    </a:cubicBezTo>
                    <a:cubicBezTo>
                      <a:pt x="1532128" y="71628"/>
                      <a:pt x="1614678" y="188087"/>
                      <a:pt x="1614678" y="342138"/>
                    </a:cubicBezTo>
                    <a:cubicBezTo>
                      <a:pt x="1614678" y="496189"/>
                      <a:pt x="1532128" y="611632"/>
                      <a:pt x="1378077" y="611632"/>
                    </a:cubicBezTo>
                    <a:moveTo>
                      <a:pt x="1712722" y="670306"/>
                    </a:moveTo>
                    <a:lnTo>
                      <a:pt x="1797050" y="670306"/>
                    </a:lnTo>
                    <a:lnTo>
                      <a:pt x="1867662" y="470408"/>
                    </a:lnTo>
                    <a:lnTo>
                      <a:pt x="2129028" y="470408"/>
                    </a:lnTo>
                    <a:lnTo>
                      <a:pt x="2198751" y="670306"/>
                    </a:lnTo>
                    <a:lnTo>
                      <a:pt x="2288667" y="670306"/>
                    </a:lnTo>
                    <a:lnTo>
                      <a:pt x="2046478" y="14732"/>
                    </a:lnTo>
                    <a:lnTo>
                      <a:pt x="1953895" y="14732"/>
                    </a:lnTo>
                    <a:close/>
                    <a:moveTo>
                      <a:pt x="1969389" y="183388"/>
                    </a:moveTo>
                    <a:cubicBezTo>
                      <a:pt x="1982216" y="145796"/>
                      <a:pt x="1999615" y="90805"/>
                      <a:pt x="1999615" y="90805"/>
                    </a:cubicBezTo>
                    <a:lnTo>
                      <a:pt x="2001393" y="90805"/>
                    </a:lnTo>
                    <a:cubicBezTo>
                      <a:pt x="2001393" y="90805"/>
                      <a:pt x="2017903" y="146685"/>
                      <a:pt x="2030730" y="183388"/>
                    </a:cubicBezTo>
                    <a:lnTo>
                      <a:pt x="2105914" y="403479"/>
                    </a:lnTo>
                    <a:lnTo>
                      <a:pt x="1891538" y="403479"/>
                    </a:lnTo>
                    <a:close/>
                  </a:path>
                </a:pathLst>
              </a:custGeom>
              <a:solidFill>
                <a:srgbClr val="F49800"/>
              </a:solidFill>
            </p:spPr>
            <p:txBody>
              <a:bodyPr/>
              <a:lstStyle/>
              <a:p>
                <a:endParaRPr lang="da-DK"/>
              </a:p>
            </p:txBody>
          </p:sp>
        </p:grpSp>
        <p:grpSp>
          <p:nvGrpSpPr>
            <p:cNvPr id="9" name="Group 9"/>
            <p:cNvGrpSpPr>
              <a:grpSpLocks noChangeAspect="1"/>
            </p:cNvGrpSpPr>
            <p:nvPr/>
          </p:nvGrpSpPr>
          <p:grpSpPr>
            <a:xfrm>
              <a:off x="2278319" y="26022"/>
              <a:ext cx="1702968" cy="596226"/>
              <a:chOff x="0" y="0"/>
              <a:chExt cx="1859432" cy="65100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1859407" cy="651129"/>
              </a:xfrm>
              <a:custGeom>
                <a:avLst/>
                <a:gdLst/>
                <a:ahLst/>
                <a:cxnLst/>
                <a:rect l="l" t="t" r="r" b="b"/>
                <a:pathLst>
                  <a:path w="1859407" h="651129">
                    <a:moveTo>
                      <a:pt x="403479" y="615188"/>
                    </a:moveTo>
                    <a:lnTo>
                      <a:pt x="31115" y="615188"/>
                    </a:lnTo>
                    <a:cubicBezTo>
                      <a:pt x="39370" y="498729"/>
                      <a:pt x="128270" y="443738"/>
                      <a:pt x="219964" y="394208"/>
                    </a:cubicBezTo>
                    <a:cubicBezTo>
                      <a:pt x="316230" y="340995"/>
                      <a:pt x="405130" y="297053"/>
                      <a:pt x="405130" y="179705"/>
                    </a:cubicBezTo>
                    <a:cubicBezTo>
                      <a:pt x="405257" y="77978"/>
                      <a:pt x="333756" y="0"/>
                      <a:pt x="215519" y="0"/>
                    </a:cubicBezTo>
                    <a:cubicBezTo>
                      <a:pt x="93472" y="0"/>
                      <a:pt x="15621" y="86233"/>
                      <a:pt x="15621" y="202692"/>
                    </a:cubicBezTo>
                    <a:lnTo>
                      <a:pt x="43942" y="202692"/>
                    </a:lnTo>
                    <a:cubicBezTo>
                      <a:pt x="44958" y="99949"/>
                      <a:pt x="106299" y="25654"/>
                      <a:pt x="214503" y="25654"/>
                    </a:cubicBezTo>
                    <a:cubicBezTo>
                      <a:pt x="315341" y="25654"/>
                      <a:pt x="375920" y="86106"/>
                      <a:pt x="375920" y="180594"/>
                    </a:cubicBezTo>
                    <a:cubicBezTo>
                      <a:pt x="375920" y="283337"/>
                      <a:pt x="302514" y="318135"/>
                      <a:pt x="209042" y="369443"/>
                    </a:cubicBezTo>
                    <a:cubicBezTo>
                      <a:pt x="106299" y="426339"/>
                      <a:pt x="2794" y="489585"/>
                      <a:pt x="0" y="641858"/>
                    </a:cubicBezTo>
                    <a:lnTo>
                      <a:pt x="403479" y="641858"/>
                    </a:lnTo>
                    <a:close/>
                    <a:moveTo>
                      <a:pt x="702310" y="651002"/>
                    </a:moveTo>
                    <a:cubicBezTo>
                      <a:pt x="845312" y="651002"/>
                      <a:pt x="928751" y="524510"/>
                      <a:pt x="928751" y="327279"/>
                    </a:cubicBezTo>
                    <a:cubicBezTo>
                      <a:pt x="928751" y="123825"/>
                      <a:pt x="838073" y="3683"/>
                      <a:pt x="702310" y="3683"/>
                    </a:cubicBezTo>
                    <a:cubicBezTo>
                      <a:pt x="565658" y="3683"/>
                      <a:pt x="474980" y="127508"/>
                      <a:pt x="474980" y="327406"/>
                    </a:cubicBezTo>
                    <a:cubicBezTo>
                      <a:pt x="474980" y="524510"/>
                      <a:pt x="559308" y="651129"/>
                      <a:pt x="702310" y="651129"/>
                    </a:cubicBezTo>
                    <a:moveTo>
                      <a:pt x="702310" y="625475"/>
                    </a:moveTo>
                    <a:cubicBezTo>
                      <a:pt x="578485" y="625475"/>
                      <a:pt x="504317" y="509016"/>
                      <a:pt x="504317" y="327533"/>
                    </a:cubicBezTo>
                    <a:cubicBezTo>
                      <a:pt x="504317" y="142367"/>
                      <a:pt x="582295" y="29591"/>
                      <a:pt x="702310" y="29591"/>
                    </a:cubicBezTo>
                    <a:cubicBezTo>
                      <a:pt x="822325" y="29591"/>
                      <a:pt x="899414" y="143256"/>
                      <a:pt x="899414" y="327533"/>
                    </a:cubicBezTo>
                    <a:cubicBezTo>
                      <a:pt x="899414" y="510032"/>
                      <a:pt x="827024" y="625475"/>
                      <a:pt x="702310" y="625475"/>
                    </a:cubicBezTo>
                    <a:moveTo>
                      <a:pt x="1392682" y="615442"/>
                    </a:moveTo>
                    <a:lnTo>
                      <a:pt x="1020445" y="615442"/>
                    </a:lnTo>
                    <a:cubicBezTo>
                      <a:pt x="1028700" y="498983"/>
                      <a:pt x="1117600" y="443992"/>
                      <a:pt x="1209294" y="394462"/>
                    </a:cubicBezTo>
                    <a:cubicBezTo>
                      <a:pt x="1305560" y="341249"/>
                      <a:pt x="1394460" y="297307"/>
                      <a:pt x="1394460" y="179959"/>
                    </a:cubicBezTo>
                    <a:cubicBezTo>
                      <a:pt x="1394587" y="77978"/>
                      <a:pt x="1323086" y="0"/>
                      <a:pt x="1204722" y="0"/>
                    </a:cubicBezTo>
                    <a:cubicBezTo>
                      <a:pt x="1082802" y="0"/>
                      <a:pt x="1004824" y="86233"/>
                      <a:pt x="1004824" y="202692"/>
                    </a:cubicBezTo>
                    <a:lnTo>
                      <a:pt x="1033272" y="202692"/>
                    </a:lnTo>
                    <a:cubicBezTo>
                      <a:pt x="1034161" y="99949"/>
                      <a:pt x="1095629" y="25781"/>
                      <a:pt x="1203833" y="25781"/>
                    </a:cubicBezTo>
                    <a:cubicBezTo>
                      <a:pt x="1304671" y="25781"/>
                      <a:pt x="1365250" y="86233"/>
                      <a:pt x="1365250" y="180721"/>
                    </a:cubicBezTo>
                    <a:cubicBezTo>
                      <a:pt x="1365250" y="283464"/>
                      <a:pt x="1291971" y="318262"/>
                      <a:pt x="1198372" y="369570"/>
                    </a:cubicBezTo>
                    <a:cubicBezTo>
                      <a:pt x="1095629" y="426466"/>
                      <a:pt x="992124" y="489712"/>
                      <a:pt x="989330" y="641858"/>
                    </a:cubicBezTo>
                    <a:lnTo>
                      <a:pt x="1392809" y="641858"/>
                    </a:lnTo>
                    <a:close/>
                    <a:moveTo>
                      <a:pt x="1827276" y="13716"/>
                    </a:moveTo>
                    <a:lnTo>
                      <a:pt x="1531239" y="13716"/>
                    </a:lnTo>
                    <a:lnTo>
                      <a:pt x="1469771" y="342011"/>
                    </a:lnTo>
                    <a:lnTo>
                      <a:pt x="1497330" y="342011"/>
                    </a:lnTo>
                    <a:cubicBezTo>
                      <a:pt x="1522095" y="302641"/>
                      <a:pt x="1570609" y="264033"/>
                      <a:pt x="1657731" y="264033"/>
                    </a:cubicBezTo>
                    <a:cubicBezTo>
                      <a:pt x="1765935" y="264033"/>
                      <a:pt x="1830070" y="338328"/>
                      <a:pt x="1830070" y="441960"/>
                    </a:cubicBezTo>
                    <a:cubicBezTo>
                      <a:pt x="1830070" y="553847"/>
                      <a:pt x="1756664" y="623443"/>
                      <a:pt x="1654937" y="623443"/>
                    </a:cubicBezTo>
                    <a:cubicBezTo>
                      <a:pt x="1538478" y="623443"/>
                      <a:pt x="1490853" y="556514"/>
                      <a:pt x="1478915" y="476758"/>
                    </a:cubicBezTo>
                    <a:lnTo>
                      <a:pt x="1450467" y="476758"/>
                    </a:lnTo>
                    <a:cubicBezTo>
                      <a:pt x="1456944" y="569341"/>
                      <a:pt x="1525651" y="651002"/>
                      <a:pt x="1655826" y="651002"/>
                    </a:cubicBezTo>
                    <a:cubicBezTo>
                      <a:pt x="1772285" y="651002"/>
                      <a:pt x="1859407" y="568452"/>
                      <a:pt x="1859407" y="441960"/>
                    </a:cubicBezTo>
                    <a:cubicBezTo>
                      <a:pt x="1859407" y="320040"/>
                      <a:pt x="1778762" y="237490"/>
                      <a:pt x="1661414" y="237490"/>
                    </a:cubicBezTo>
                    <a:cubicBezTo>
                      <a:pt x="1585341" y="237490"/>
                      <a:pt x="1536700" y="265938"/>
                      <a:pt x="1503680" y="300736"/>
                    </a:cubicBezTo>
                    <a:lnTo>
                      <a:pt x="1553210" y="39370"/>
                    </a:lnTo>
                    <a:lnTo>
                      <a:pt x="1827403" y="3937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11" name="TextBox 11"/>
            <p:cNvSpPr txBox="1"/>
            <p:nvPr/>
          </p:nvSpPr>
          <p:spPr>
            <a:xfrm>
              <a:off x="0" y="725526"/>
              <a:ext cx="3995673" cy="3326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030"/>
                </a:lnSpc>
              </a:pPr>
              <a:r>
                <a:rPr lang="en-US" sz="1450">
                  <a:solidFill>
                    <a:srgbClr val="FFFFFF"/>
                  </a:solidFill>
                  <a:latin typeface="Bitter"/>
                  <a:ea typeface="Bitter"/>
                  <a:cs typeface="Bitter"/>
                  <a:sym typeface="Bitter"/>
                </a:rPr>
                <a:t>Enteric Fistula and Open Abdomen</a:t>
              </a:r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4289654" y="9503777"/>
            <a:ext cx="3700359" cy="4222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rPr>
              <a:t>www.efoa2025.org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08E961DA6DD1459EDF29EED100BE84" ma:contentTypeVersion="19" ma:contentTypeDescription="Opret et nyt dokument." ma:contentTypeScope="" ma:versionID="717c9baab628ef1e04fe1639c9faf433">
  <xsd:schema xmlns:xsd="http://www.w3.org/2001/XMLSchema" xmlns:xs="http://www.w3.org/2001/XMLSchema" xmlns:p="http://schemas.microsoft.com/office/2006/metadata/properties" xmlns:ns2="8f5daf6d-fcc3-428c-8c8b-549723f0b15e" xmlns:ns3="fb9f30af-483f-41fa-89a0-daadabe6050b" targetNamespace="http://schemas.microsoft.com/office/2006/metadata/properties" ma:root="true" ma:fieldsID="6ac78d1851a53bf17afcb2d499560540" ns2:_="" ns3:_="">
    <xsd:import namespace="8f5daf6d-fcc3-428c-8c8b-549723f0b15e"/>
    <xsd:import namespace="fb9f30af-483f-41fa-89a0-daadabe60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af6d-fcc3-428c-8c8b-549723f0b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30af-483f-41fa-89a0-daadabe60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a27d0a0-bb6a-415f-8cc3-babce6e5dcab}" ma:internalName="TaxCatchAll" ma:showField="CatchAllData" ma:web="fb9f30af-483f-41fa-89a0-daadabe60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9f30af-483f-41fa-89a0-daadabe6050b" xsi:nil="true"/>
    <lcf76f155ced4ddcb4097134ff3c332f xmlns="8f5daf6d-fcc3-428c-8c8b-549723f0b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C8E7FE-648C-4F60-AAC9-01C47D068CF6}"/>
</file>

<file path=customXml/itemProps2.xml><?xml version="1.0" encoding="utf-8"?>
<ds:datastoreItem xmlns:ds="http://schemas.openxmlformats.org/officeDocument/2006/customXml" ds:itemID="{24B228B9-5D78-435B-9A7C-2126AEEE8A56}"/>
</file>

<file path=customXml/itemProps3.xml><?xml version="1.0" encoding="utf-8"?>
<ds:datastoreItem xmlns:ds="http://schemas.openxmlformats.org/officeDocument/2006/customXml" ds:itemID="{B2E6CD5E-EC47-4116-BF65-1C560ED21D88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Bitter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template</dc:title>
  <cp:lastModifiedBy>Lærke Haumann Andersen</cp:lastModifiedBy>
  <cp:revision>2</cp:revision>
  <dcterms:created xsi:type="dcterms:W3CDTF">2006-08-16T00:00:00Z</dcterms:created>
  <dcterms:modified xsi:type="dcterms:W3CDTF">2025-07-29T13:43:22Z</dcterms:modified>
  <dc:identifier>DAGt40_vD-w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0x010100DE08E961DA6DD1459EDF29EED100BE84</vt:lpwstr>
  </property>
</Properties>
</file>